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4DBAE8E-962B-4A3E-B145-4A2E4E252981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7A31DC9-08A8-4A36-8DDC-56E8D8A61B2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80929"/>
            <a:ext cx="6400800" cy="194421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Правила безопасного поведения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водоёмах и вблизи них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время весеннего паводка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спасения –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112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89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24336"/>
          </a:xfrm>
        </p:spPr>
        <p:txBody>
          <a:bodyPr>
            <a:normAutofit fontScale="25000" lnSpcReduction="20000"/>
          </a:bodyPr>
          <a:lstStyle/>
          <a:p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Лед на реках во время весеннего паводка становится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рыхлым, "съедается" сверху солнцем, талой водой,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снизу подтачивается течением.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Очень опасно по нему ходить: в любой момент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может рассыпаться под ногами и сомкнуться над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головой.</a:t>
            </a:r>
            <a:br>
              <a:rPr lang="ru-RU" sz="9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спасения – 112</a:t>
            </a:r>
            <a:r>
              <a:rPr lang="ru-RU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182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2736304"/>
          </a:xfrm>
        </p:spPr>
        <p:txBody>
          <a:bodyPr>
            <a:normAutofit fontScale="55000" lnSpcReduction="20000"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CЛЕДУЕТ ПОМНИТЬ:</a:t>
            </a:r>
            <a:b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на весеннем льду легко провалиться;</a:t>
            </a:r>
            <a:b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быстрее всего процесс распада льда происходит у берегов;</a:t>
            </a:r>
            <a:b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весенний лед, покрытый снегом, быстро превращается</a:t>
            </a:r>
            <a:b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рыхлую массу.</a:t>
            </a:r>
            <a:b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спасения – 112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297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6766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052736"/>
            <a:ext cx="6400800" cy="3976465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период весеннего паводка и ледохода запрещается: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выходить в весенний период на водоемы;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переправляться через реку в период ледохода;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подходить близко к реке в местах затора льда;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стоять на обрывистом берегу, подвергающемуся разливу и обвалу;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собираться на мостиках, плотинах и запрудах;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приближаться к ледяным заторам;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отталкивать льдины от берегов;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измерять глубину реки или любого водоема;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ходить по льдинам и кататься на них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спасения – 112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9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036712"/>
          </a:xfrm>
        </p:spPr>
        <p:txBody>
          <a:bodyPr>
            <a:normAutofit fontScale="90000"/>
          </a:bodyPr>
          <a:lstStyle/>
          <a:p>
            <a:r>
              <a:rPr lang="ru-RU" dirty="0"/>
              <a:t>РОДИТЕЛИ И ПЕДАГОГИ!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280920" cy="525658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допускайте детей к реке без надзора взрослых, особенно во время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ледохода; предупредите их об опасности нахождения на льду при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вскрытии реки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 озера.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Расскажите детям о правилах поведения в период паводка, запрещайте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 шалить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воды, пресекайте лихачество. Оторванная льдина, холодная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вода, быстрое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течение грозят гибелью.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Помните, что в период паводка, даже при незначительном ледоходе,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несчастные случаи чаще всего происходят с детьми.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Разъясните детям меры предосторожности в период ледохода и весеннего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Телефон </a:t>
            </a:r>
            <a:r>
              <a:rPr lang="ru-RU" b="1" dirty="0" err="1" smtClean="0"/>
              <a:t>Тетттпасения</a:t>
            </a:r>
            <a:r>
              <a:rPr lang="ru-RU" b="1" dirty="0" smtClean="0"/>
              <a:t> </a:t>
            </a:r>
            <a:r>
              <a:rPr lang="ru-RU" b="1" dirty="0"/>
              <a:t>– 112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171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3247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700808"/>
            <a:ext cx="8208912" cy="3328393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стойте на обрывистых и подмытых берегах - они могут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обвалиться.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· Когда вы наблюдаете за ледоходом с моста, набережной причала,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нельзя перегибаться через перила и другие ограждения.</a:t>
            </a:r>
            <a:b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/>
              <a:t>·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оказались свидетелем несчастного случая на реке или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озере, то не теряйтесь, не убегайте домой, а громко зовите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помощь, взрослые услышат и смогут выручить из беды.</a:t>
            </a:r>
            <a:r>
              <a:rPr lang="ru-RU" sz="2400" dirty="0">
                <a:solidFill>
                  <a:srgbClr val="FF0000"/>
                </a:solidFill>
              </a:rPr>
              <a:t/>
            </a:r>
            <a:br>
              <a:rPr lang="ru-RU" sz="2400" dirty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14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ОСТОРОЖНО, ТОНКИЙ ЛЁД!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76872"/>
            <a:ext cx="8136904" cy="2752329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Будьте осторожны во время весеннего паводка и ледохода.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подвергайте свою жизнь опасности !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спасения – 112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4595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24</TotalTime>
  <Words>87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ОСТОРОЖНО, ТОНКИЙ ЛЁД!  </vt:lpstr>
      <vt:lpstr>ОСТОРОЖНО, ТОНКИЙ ЛЁД!  </vt:lpstr>
      <vt:lpstr>ОСТОРОЖНО, ТОНКИЙ ЛЁД!  </vt:lpstr>
      <vt:lpstr>ОСТОРОЖНО, ТОНКИЙ ЛЁД!  </vt:lpstr>
      <vt:lpstr>РОДИТЕЛИ И ПЕДАГОГИ!  </vt:lpstr>
      <vt:lpstr>ОСТОРОЖНО, ТОНКИЙ ЛЁД!  </vt:lpstr>
      <vt:lpstr>ОСТОРОЖНО, ТОНКИЙ ЛЁД!  </vt:lpstr>
    </vt:vector>
  </TitlesOfParts>
  <Company>МБОУ "Лицей"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ОСТОРОЖНО, ТОНКИЙ ЛЁД!</dc:title>
  <dc:creator>Соц. педагог</dc:creator>
  <cp:lastModifiedBy>Соц. педагог</cp:lastModifiedBy>
  <cp:revision>3</cp:revision>
  <dcterms:created xsi:type="dcterms:W3CDTF">2026-04-03T09:29:18Z</dcterms:created>
  <dcterms:modified xsi:type="dcterms:W3CDTF">2026-04-03T09:53:54Z</dcterms:modified>
</cp:coreProperties>
</file>